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2" r:id="rId4"/>
    <p:sldId id="265" r:id="rId5"/>
    <p:sldId id="278" r:id="rId6"/>
    <p:sldId id="276" r:id="rId7"/>
    <p:sldId id="267" r:id="rId8"/>
    <p:sldId id="266" r:id="rId9"/>
    <p:sldId id="268" r:id="rId10"/>
    <p:sldId id="269" r:id="rId11"/>
    <p:sldId id="279" r:id="rId12"/>
    <p:sldId id="270" r:id="rId13"/>
    <p:sldId id="277" r:id="rId14"/>
    <p:sldId id="280" r:id="rId15"/>
    <p:sldId id="271" r:id="rId16"/>
    <p:sldId id="272" r:id="rId17"/>
    <p:sldId id="281" r:id="rId18"/>
    <p:sldId id="282" r:id="rId19"/>
    <p:sldId id="273" r:id="rId20"/>
    <p:sldId id="274" r:id="rId21"/>
    <p:sldId id="275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45" autoAdjust="0"/>
  </p:normalViewPr>
  <p:slideViewPr>
    <p:cSldViewPr snapToGrid="0">
      <p:cViewPr>
        <p:scale>
          <a:sx n="80" d="100"/>
          <a:sy n="80" d="100"/>
        </p:scale>
        <p:origin x="-318" y="3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729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263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347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334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91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640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722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555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673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2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463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8D936-8879-473C-AB85-619FEC8742F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58383-00C7-4C55-B779-6418EDF281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170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4339" name="Group 16"/>
          <p:cNvGrpSpPr>
            <a:grpSpLocks/>
          </p:cNvGrpSpPr>
          <p:nvPr/>
        </p:nvGrpSpPr>
        <p:grpSpPr bwMode="auto">
          <a:xfrm>
            <a:off x="1524000" y="6553201"/>
            <a:ext cx="9144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HIGHER EDUCATION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340" name="TextBox 2"/>
          <p:cNvSpPr txBox="1">
            <a:spLocks noChangeArrowheads="1"/>
          </p:cNvSpPr>
          <p:nvPr/>
        </p:nvSpPr>
        <p:spPr bwMode="auto">
          <a:xfrm>
            <a:off x="1776248" y="825501"/>
            <a:ext cx="3405352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sz="3200" dirty="0" smtClean="0"/>
              <a:t>ALGEBRA-BASED </a:t>
            </a:r>
            <a:r>
              <a:rPr lang="en-US" sz="3200" dirty="0" smtClean="0"/>
              <a:t>FLIPIT PHYSICS </a:t>
            </a:r>
            <a:endParaRPr lang="en-US" sz="3200" dirty="0"/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/>
              <a:t>ART POWERPOINT PRESENTATIONS</a:t>
            </a:r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 smtClean="0"/>
              <a:t>8.</a:t>
            </a:r>
            <a:r>
              <a:rPr lang="en-US" sz="3200" dirty="0"/>
              <a:t> </a:t>
            </a:r>
            <a:r>
              <a:rPr lang="en-US" sz="3200" dirty="0" smtClean="0"/>
              <a:t>FRICTION AND</a:t>
            </a:r>
          </a:p>
          <a:p>
            <a:pPr eaLnBrk="1" hangingPunct="1"/>
            <a:r>
              <a:rPr lang="en-US" sz="3200" dirty="0" smtClean="0"/>
              <a:t>CIRCULAR MOTION</a:t>
            </a:r>
            <a:endParaRPr lang="en-US" sz="3200" dirty="0"/>
          </a:p>
        </p:txBody>
      </p:sp>
      <p:pic>
        <p:nvPicPr>
          <p:cNvPr id="1026" name="Picture 2" descr="C:\Users\nandini.ahuja\AppData\Local\Microsoft\Windows\Temporary Internet Files\Content.Outlook\X5WPSZ4U\FlipItPhysicslogo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195347"/>
            <a:ext cx="5193897" cy="250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1188" y="1500188"/>
            <a:ext cx="809625" cy="385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042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8013" y="2457450"/>
            <a:ext cx="5895975" cy="194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7899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547381"/>
            <a:ext cx="4267200" cy="219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334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8866" y="2766951"/>
            <a:ext cx="2074268" cy="1627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187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7225" y="2524125"/>
            <a:ext cx="3257550" cy="180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355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9901" y="2873829"/>
            <a:ext cx="1452198" cy="1413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481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980" y="2826327"/>
            <a:ext cx="1156040" cy="1132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368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0025" y="2062162"/>
            <a:ext cx="4605136" cy="3017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030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3913" y="1795463"/>
            <a:ext cx="2924175" cy="326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773881" y="5260769"/>
            <a:ext cx="27842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/>
              <a:t>[</a:t>
            </a:r>
            <a:r>
              <a:rPr lang="en-US" sz="800" i="1" dirty="0"/>
              <a:t>Source: © Adrian </a:t>
            </a:r>
            <a:r>
              <a:rPr lang="en-US" sz="800" i="1" dirty="0" smtClean="0"/>
              <a:t>Turner/</a:t>
            </a:r>
            <a:r>
              <a:rPr lang="en-US" sz="800" i="1" dirty="0" err="1" smtClean="0"/>
              <a:t>Alamy</a:t>
            </a:r>
            <a:r>
              <a:rPr lang="en-US" sz="800" dirty="0" smtClean="0"/>
              <a:t>]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375874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1266" name="Picture 2" descr="D:\User Data\My Documents\Downloads\two-box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6962" y="2517569"/>
            <a:ext cx="4478075" cy="2091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778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201"/>
            <a:ext cx="9144000" cy="307975"/>
            <a:chOff x="0" y="6553200"/>
            <a:chExt cx="9144000" cy="307777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©2016 MACMILLAN </a:t>
              </a:r>
              <a:r>
                <a:rPr lang="en-US" sz="1400" b="1" dirty="0">
                  <a:solidFill>
                    <a:schemeClr val="bg1"/>
                  </a:solidFill>
                </a:rPr>
                <a:t>HIGHER EDUCATION</a:t>
              </a:r>
            </a:p>
          </p:txBody>
        </p:sp>
      </p:grp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300" y="1276350"/>
            <a:ext cx="6627813" cy="430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2290" name="Picture 2" descr="D:\User Data\My Documents\Downloads\big-bo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934" y="2505911"/>
            <a:ext cx="2190131" cy="274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959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2290" name="Picture 2" descr="D:\User Data\My Documents\Downloads\big-bo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934" y="2505911"/>
            <a:ext cx="2190131" cy="274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4467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300" y="1276350"/>
            <a:ext cx="6627813" cy="430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10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7350" y="2514600"/>
            <a:ext cx="12573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825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725" y="1638300"/>
            <a:ext cx="6201869" cy="3749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462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8971" y="2744567"/>
            <a:ext cx="1834058" cy="1659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590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0050" y="2476500"/>
            <a:ext cx="37719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859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8188" y="1286493"/>
            <a:ext cx="3095625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262446" y="5096493"/>
            <a:ext cx="246449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[</a:t>
            </a:r>
            <a:r>
              <a:rPr lang="en-US" sz="900" i="1" dirty="0"/>
              <a:t>Source: </a:t>
            </a:r>
            <a:r>
              <a:rPr lang="en-US" sz="900" i="1" dirty="0"/>
              <a:t>Kenneth Kohn/</a:t>
            </a:r>
            <a:r>
              <a:rPr lang="en-US" sz="900" i="1" dirty="0" err="1"/>
              <a:t>iStockphoto</a:t>
            </a:r>
            <a:r>
              <a:rPr lang="en-US" sz="900" i="1" dirty="0"/>
              <a:t>/</a:t>
            </a:r>
            <a:r>
              <a:rPr lang="en-US" sz="900" i="1" dirty="0" err="1"/>
              <a:t>Thinkstock</a:t>
            </a:r>
            <a:r>
              <a:rPr lang="en-US" sz="900" dirty="0" smtClean="0"/>
              <a:t>]</a:t>
            </a:r>
            <a:endParaRPr lang="en-US" sz="900" i="1" dirty="0"/>
          </a:p>
        </p:txBody>
      </p:sp>
    </p:spTree>
    <p:extLst>
      <p:ext uri="{BB962C8B-B14F-4D97-AF65-F5344CB8AC3E}">
        <p14:creationId xmlns:p14="http://schemas.microsoft.com/office/powerpoint/2010/main" val="357202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Same Side Corner Rectangle 10"/>
          <p:cNvSpPr/>
          <p:nvPr/>
        </p:nvSpPr>
        <p:spPr>
          <a:xfrm rot="10800000">
            <a:off x="1524000" y="0"/>
            <a:ext cx="9144000" cy="533400"/>
          </a:xfrm>
          <a:prstGeom prst="round2Same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6553196"/>
            <a:ext cx="9144000" cy="523220"/>
            <a:chOff x="0" y="6553200"/>
            <a:chExt cx="9144000" cy="522884"/>
          </a:xfrm>
        </p:grpSpPr>
        <p:sp>
          <p:nvSpPr>
            <p:cNvPr id="13" name="Round Same Side Corner Rectangle 12"/>
            <p:cNvSpPr/>
            <p:nvPr/>
          </p:nvSpPr>
          <p:spPr>
            <a:xfrm>
              <a:off x="0" y="6553200"/>
              <a:ext cx="9144000" cy="304604"/>
            </a:xfrm>
            <a:prstGeom prst="round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43" name="TextBox 13"/>
            <p:cNvSpPr txBox="1">
              <a:spLocks noChangeArrowheads="1"/>
            </p:cNvSpPr>
            <p:nvPr/>
          </p:nvSpPr>
          <p:spPr bwMode="auto">
            <a:xfrm>
              <a:off x="0" y="6553200"/>
              <a:ext cx="9144000" cy="522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solidFill>
                    <a:schemeClr val="bg1"/>
                  </a:solidFill>
                </a:rPr>
                <a:t>FLIPIT PHYSICS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| RUSKELL| SELEN| STELZER| ©</a:t>
              </a:r>
              <a:r>
                <a:rPr lang="en-US" sz="1400" b="1" dirty="0">
                  <a:solidFill>
                    <a:schemeClr val="bg1"/>
                  </a:solidFill>
                </a:rPr>
                <a:t>2016 MACMILLAN HIGHER EDUCATION</a:t>
              </a:r>
            </a:p>
            <a:p>
              <a:pPr algn="ctr" eaLnBrk="1" hangingPunct="1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4124" y="2713403"/>
            <a:ext cx="523751" cy="2211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610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319</Words>
  <Application>Microsoft Office PowerPoint</Application>
  <PresentationFormat>Custom</PresentationFormat>
  <Paragraphs>29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Macmillan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Brady, Alicia</dc:creator>
  <cp:lastModifiedBy>Administrator</cp:lastModifiedBy>
  <cp:revision>35</cp:revision>
  <dcterms:created xsi:type="dcterms:W3CDTF">2015-06-29T15:58:30Z</dcterms:created>
  <dcterms:modified xsi:type="dcterms:W3CDTF">2015-08-31T16:20:42Z</dcterms:modified>
</cp:coreProperties>
</file>